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40"/>
  </p:notesMasterIdLst>
  <p:handoutMasterIdLst>
    <p:handoutMasterId r:id="rId41"/>
  </p:handoutMasterIdLst>
  <p:sldIdLst>
    <p:sldId id="603" r:id="rId6"/>
    <p:sldId id="2618" r:id="rId7"/>
    <p:sldId id="2147483507" r:id="rId8"/>
    <p:sldId id="2147483502" r:id="rId9"/>
    <p:sldId id="2147483483" r:id="rId10"/>
    <p:sldId id="2500" r:id="rId11"/>
    <p:sldId id="2147483480" r:id="rId12"/>
    <p:sldId id="2147483503" r:id="rId13"/>
    <p:sldId id="2146847786" r:id="rId14"/>
    <p:sldId id="2147483504" r:id="rId15"/>
    <p:sldId id="2147483487" r:id="rId16"/>
    <p:sldId id="2147483488" r:id="rId17"/>
    <p:sldId id="2147483484" r:id="rId18"/>
    <p:sldId id="2147483501" r:id="rId19"/>
    <p:sldId id="2147483485" r:id="rId20"/>
    <p:sldId id="2147483263" r:id="rId21"/>
    <p:sldId id="2147483500" r:id="rId22"/>
    <p:sldId id="2147483486" r:id="rId23"/>
    <p:sldId id="2147483489" r:id="rId24"/>
    <p:sldId id="2146847622" r:id="rId25"/>
    <p:sldId id="2146847869" r:id="rId26"/>
    <p:sldId id="2147483492" r:id="rId27"/>
    <p:sldId id="2147483493" r:id="rId28"/>
    <p:sldId id="2147483494" r:id="rId29"/>
    <p:sldId id="2147483495" r:id="rId30"/>
    <p:sldId id="2147483496" r:id="rId31"/>
    <p:sldId id="2147483497" r:id="rId32"/>
    <p:sldId id="2147483498" r:id="rId33"/>
    <p:sldId id="2147483499" r:id="rId34"/>
    <p:sldId id="2516" r:id="rId35"/>
    <p:sldId id="2515" r:id="rId36"/>
    <p:sldId id="2147483506" r:id="rId37"/>
    <p:sldId id="582" r:id="rId38"/>
    <p:sldId id="2419" r:id="rId3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20</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5"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a:t>
            </a:r>
            <a:r>
              <a:rPr lang="en-US" altLang="zh-CN" sz="9600" dirty="0">
                <a:solidFill>
                  <a:schemeClr val="tx2"/>
                </a:solidFill>
                <a:latin typeface="Lexend" pitchFamily="2" charset="0"/>
                <a:cs typeface="Futura-Medium" panose="020B0602020204020303" pitchFamily="34" charset="-79"/>
              </a:rPr>
              <a:t>HPC</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496579"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CB24A5-9171-6EFB-FE96-5EC3157B6160}"/>
                  </a:ext>
                </a:extLst>
              </p:cNvPr>
              <p:cNvSpPr txBox="1"/>
              <p:nvPr/>
            </p:nvSpPr>
            <p:spPr>
              <a:xfrm>
                <a:off x="5183312" y="2676417"/>
                <a:ext cx="1323824" cy="2103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7200" i="1" smtClean="0">
                              <a:latin typeface="Cambria Math" panose="02040503050406030204" pitchFamily="18" charset="0"/>
                            </a:rPr>
                          </m:ctrlPr>
                        </m:fPr>
                        <m:num>
                          <m:r>
                            <a:rPr kumimoji="1" lang="en-US" altLang="zh-CN" sz="7200" b="0" i="1" smtClean="0">
                              <a:latin typeface="Cambria Math" panose="02040503050406030204" pitchFamily="18" charset="0"/>
                            </a:rPr>
                            <m:t>𝑑𝑦</m:t>
                          </m:r>
                        </m:num>
                        <m:den>
                          <m:r>
                            <a:rPr kumimoji="1" lang="en-US" altLang="zh-CN" sz="7200" b="0" i="1" smtClean="0">
                              <a:latin typeface="Cambria Math" panose="02040503050406030204" pitchFamily="18" charset="0"/>
                            </a:rPr>
                            <m:t>𝑑𝑥</m:t>
                          </m:r>
                        </m:den>
                      </m:f>
                    </m:oMath>
                  </m:oMathPara>
                </a14:m>
                <a:endParaRPr kumimoji="1" lang="zh-CN" altLang="en-US" sz="7200" dirty="0"/>
              </a:p>
            </p:txBody>
          </p:sp>
        </mc:Choice>
        <mc:Fallback xmlns="">
          <p:sp>
            <p:nvSpPr>
              <p:cNvPr id="2" name="文本框 1">
                <a:extLst>
                  <a:ext uri="{FF2B5EF4-FFF2-40B4-BE49-F238E27FC236}">
                    <a16:creationId xmlns:a16="http://schemas.microsoft.com/office/drawing/2014/main" id="{A0CB24A5-9171-6EFB-FE96-5EC3157B6160}"/>
                  </a:ext>
                </a:extLst>
              </p:cNvPr>
              <p:cNvSpPr txBox="1">
                <a:spLocks noRot="1" noChangeAspect="1" noMove="1" noResize="1" noEditPoints="1" noAdjustHandles="1" noChangeArrowheads="1" noChangeShapeType="1" noTextEdit="1"/>
              </p:cNvSpPr>
              <p:nvPr/>
            </p:nvSpPr>
            <p:spPr>
              <a:xfrm>
                <a:off x="5183312" y="2676417"/>
                <a:ext cx="1323824" cy="2103653"/>
              </a:xfrm>
              <a:prstGeom prst="rect">
                <a:avLst/>
              </a:prstGeom>
              <a:blipFill>
                <a:blip r:embed="rId2"/>
                <a:stretch>
                  <a:fillRect l="-21905" t="-3593" r="-20000" b="-13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a:t>人工智能计算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32547</TotalTime>
  <Words>1871</Words>
  <Application>Microsoft Macintosh PowerPoint</Application>
  <PresentationFormat>自定义</PresentationFormat>
  <Paragraphs>225</Paragraphs>
  <Slides>34</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34</vt:i4>
      </vt:variant>
    </vt:vector>
  </HeadingPairs>
  <TitlesOfParts>
    <vt:vector size="51" baseType="lpstr">
      <vt:lpstr>Microsoft YaHei</vt:lpstr>
      <vt:lpstr>Microsoft YaHei</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Content</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10798</cp:revision>
  <cp:lastPrinted>2023-09-08T09:14:01Z</cp:lastPrinted>
  <dcterms:created xsi:type="dcterms:W3CDTF">2020-08-28T08:44:19Z</dcterms:created>
  <dcterms:modified xsi:type="dcterms:W3CDTF">2025-06-30T17:19:01Z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